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4"/>
  </p:notesMasterIdLst>
  <p:sldIdLst>
    <p:sldId id="418" r:id="rId3"/>
    <p:sldId id="411" r:id="rId4"/>
    <p:sldId id="412" r:id="rId5"/>
    <p:sldId id="416" r:id="rId6"/>
    <p:sldId id="413" r:id="rId7"/>
    <p:sldId id="409" r:id="rId8"/>
    <p:sldId id="410" r:id="rId9"/>
    <p:sldId id="414" r:id="rId10"/>
    <p:sldId id="415" r:id="rId11"/>
    <p:sldId id="417" r:id="rId12"/>
    <p:sldId id="406" r:id="rId13"/>
  </p:sldIdLst>
  <p:sldSz cx="12192000" cy="6858000"/>
  <p:notesSz cx="6808788" cy="9940925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guanno, Andrea" initials="DA" lastIdx="4" clrIdx="0">
    <p:extLst>
      <p:ext uri="{19B8F6BF-5375-455C-9EA6-DF929625EA0E}">
        <p15:presenceInfo xmlns:p15="http://schemas.microsoft.com/office/powerpoint/2012/main" xmlns="" userId="S-1-5-21-389615005-175402566-1846952604-48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0"/>
    <a:srgbClr val="0AE414"/>
    <a:srgbClr val="797979"/>
    <a:srgbClr val="A3A4A3"/>
    <a:srgbClr val="415263"/>
    <a:srgbClr val="5E81A9"/>
    <a:srgbClr val="5F85B0"/>
    <a:srgbClr val="357B2B"/>
    <a:srgbClr val="415464"/>
    <a:srgbClr val="005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5934" autoAdjust="0"/>
  </p:normalViewPr>
  <p:slideViewPr>
    <p:cSldViewPr snapToGrid="0">
      <p:cViewPr varScale="1">
        <p:scale>
          <a:sx n="59" d="100"/>
          <a:sy n="59" d="100"/>
        </p:scale>
        <p:origin x="-3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A4E9-5B20-4482-9D28-EA0FEF8DB9C8}" type="datetimeFigureOut">
              <a:rPr lang="it-IT" smtClean="0"/>
              <a:pPr/>
              <a:t>03/09/2020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D9224-B00B-4535-8DBE-F4FAF4303C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274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8402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6"/>
          <p:cNvSpPr>
            <a:spLocks noGrp="1"/>
          </p:cNvSpPr>
          <p:nvPr>
            <p:ph type="pic" sz="quarter" idx="16"/>
          </p:nvPr>
        </p:nvSpPr>
        <p:spPr>
          <a:xfrm>
            <a:off x="-4235" y="3505926"/>
            <a:ext cx="24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0" name="Segnaposto immagine 6"/>
          <p:cNvSpPr>
            <a:spLocks noGrp="1"/>
          </p:cNvSpPr>
          <p:nvPr>
            <p:ph type="pic" sz="quarter" idx="17"/>
          </p:nvPr>
        </p:nvSpPr>
        <p:spPr>
          <a:xfrm>
            <a:off x="9792000" y="3505926"/>
            <a:ext cx="2400000" cy="270752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4"/>
          </p:nvPr>
        </p:nvSpPr>
        <p:spPr>
          <a:xfrm>
            <a:off x="2384600" y="849501"/>
            <a:ext cx="7422800" cy="536394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1867"/>
            </a:lvl1pPr>
          </a:lstStyle>
          <a:p>
            <a:pPr marL="0" lvl="0" indent="0" algn="ctr">
              <a:buNone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>
            <a:lvl1pPr>
              <a:defRPr lang="it-IT"/>
            </a:lvl1pPr>
          </a:lstStyle>
          <a:p>
            <a:pPr lvl="0" algn="l"/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/>
              <a:pPr/>
              <a:t>‹N›</a:t>
            </a:fld>
            <a:endParaRPr lang="it-IT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-4235" y="849501"/>
            <a:ext cx="24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sp>
        <p:nvSpPr>
          <p:cNvPr id="14" name="Segnaposto immagine 6"/>
          <p:cNvSpPr>
            <a:spLocks noGrp="1"/>
          </p:cNvSpPr>
          <p:nvPr>
            <p:ph type="pic" sz="quarter" idx="15"/>
          </p:nvPr>
        </p:nvSpPr>
        <p:spPr>
          <a:xfrm>
            <a:off x="9792000" y="849501"/>
            <a:ext cx="2400000" cy="267880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endParaRPr lang="it-IT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0" y="849501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79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8274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estazione CER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87969" y="3464911"/>
            <a:ext cx="6288075" cy="697627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2987969" y="2792836"/>
            <a:ext cx="6288075" cy="533480"/>
          </a:xfrm>
        </p:spPr>
        <p:txBody>
          <a:bodyPr/>
          <a:lstStyle>
            <a:lvl1pPr algn="l">
              <a:defRPr sz="2667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4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2150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1433" y="1412777"/>
            <a:ext cx="11235267" cy="4713388"/>
          </a:xfrm>
        </p:spPr>
        <p:txBody>
          <a:bodyPr>
            <a:normAutofit/>
          </a:bodyPr>
          <a:lstStyle>
            <a:lvl1pPr marL="243411" indent="-243411" algn="l">
              <a:lnSpc>
                <a:spcPct val="120000"/>
              </a:lnSpc>
              <a:defRPr sz="1867">
                <a:solidFill>
                  <a:schemeClr val="tx1"/>
                </a:solidFill>
              </a:defRPr>
            </a:lvl1pPr>
            <a:lvl2pPr marL="836063" indent="-226478" algn="l">
              <a:lnSpc>
                <a:spcPct val="120000"/>
              </a:lnSpc>
              <a:defRPr sz="1600">
                <a:solidFill>
                  <a:schemeClr val="tx1"/>
                </a:solidFill>
              </a:defRPr>
            </a:lvl2pPr>
            <a:lvl3pPr marL="1430831" indent="-211661" algn="l">
              <a:lnSpc>
                <a:spcPct val="120000"/>
              </a:lnSpc>
              <a:defRPr sz="1467">
                <a:solidFill>
                  <a:schemeClr val="tx1"/>
                </a:solidFill>
              </a:defRPr>
            </a:lvl3pPr>
            <a:lvl4pPr marL="2034066" indent="-205312" algn="l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2626718" indent="-188379" algn="l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DA8F-5333-404C-B1A3-89924F4629AA}" type="slidenum">
              <a:rPr/>
              <a:pPr/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80485" y="740701"/>
            <a:ext cx="11221231" cy="3139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1600">
                <a:solidFill>
                  <a:schemeClr val="accent3"/>
                </a:solidFill>
              </a:defRPr>
            </a:lvl1pPr>
            <a:lvl2pPr>
              <a:defRPr lang="it-IT" sz="2400"/>
            </a:lvl2pPr>
            <a:lvl3pPr>
              <a:defRPr lang="it-IT"/>
            </a:lvl3pPr>
            <a:lvl4pPr>
              <a:defRPr lang="it-IT" sz="2400"/>
            </a:lvl4pPr>
            <a:lvl5pPr>
              <a:defRPr lang="it-IT" sz="2400"/>
            </a:lvl5pPr>
          </a:lstStyle>
          <a:p>
            <a:pPr marL="0"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1220755"/>
            <a:ext cx="12192000" cy="0"/>
          </a:xfrm>
          <a:prstGeom prst="line">
            <a:avLst/>
          </a:prstGeom>
          <a:ln w="6350" cmpd="sng">
            <a:gradFill flip="none" rotWithShape="1">
              <a:gsLst>
                <a:gs pos="51000">
                  <a:schemeClr val="accent5"/>
                </a:gs>
                <a:gs pos="100000">
                  <a:schemeClr val="accent6"/>
                </a:gs>
                <a:gs pos="0">
                  <a:schemeClr val="accent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380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917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est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17" y="6383867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7000" y="6436784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8600" y="6430433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11178117" y="6383867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11557000" y="6436784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11658600" y="6430433"/>
            <a:ext cx="0" cy="0"/>
          </a:xfrm>
          <a:prstGeom prst="rect">
            <a:avLst/>
          </a:prstGeom>
        </p:spPr>
        <p:txBody>
          <a:bodyPr wrap="none" anchor="b">
            <a:normAutofit fontScale="25000" lnSpcReduction="20000"/>
          </a:bodyPr>
          <a:lstStyle/>
          <a:p>
            <a:pPr>
              <a:defRPr/>
            </a:pPr>
            <a:endParaRPr lang="it-IT" sz="1800" dirty="0">
              <a:latin typeface="Bressay" panose="02040503050505020203" pitchFamily="18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/>
          </p:nvPr>
        </p:nvSpPr>
        <p:spPr>
          <a:xfrm>
            <a:off x="334433" y="357719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34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75761E-24CE-4844-82D4-75637B8A2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2E5E3D6-439F-9547-BB50-DEEEE4BE16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4434" y="6297084"/>
            <a:ext cx="1344084" cy="245533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0B34D3-CF97-482E-AE26-BA203912DCD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387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098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68020"/>
            <a:ext cx="8593667" cy="3552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1409528"/>
            <a:ext cx="11523133" cy="4612389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5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6375040-6597-3645-B37F-9898121C930A}"/>
              </a:ext>
            </a:extLst>
          </p:cNvPr>
          <p:cNvSpPr txBox="1"/>
          <p:nvPr/>
        </p:nvSpPr>
        <p:spPr>
          <a:xfrm>
            <a:off x="9886604" y="52093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0629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3" y="1536000"/>
            <a:ext cx="11523135" cy="448591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090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xmlns="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919" y="1536000"/>
            <a:ext cx="7105648" cy="44858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5" y="1536001"/>
            <a:ext cx="4224867" cy="461238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9916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4433" y="357719"/>
            <a:ext cx="8593667" cy="383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/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2FAAFC5-54F6-9742-BD30-879CAD9043DE}"/>
              </a:ext>
            </a:extLst>
          </p:cNvPr>
          <p:cNvSpPr txBox="1"/>
          <p:nvPr/>
        </p:nvSpPr>
        <p:spPr>
          <a:xfrm>
            <a:off x="8462434" y="3429000"/>
            <a:ext cx="3395133" cy="2285337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4" y="1532965"/>
            <a:ext cx="2734733" cy="4488953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12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xmlns="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532965"/>
            <a:ext cx="8593667" cy="4517804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7984"/>
            <a:ext cx="8593667" cy="374649"/>
          </a:xfrm>
        </p:spPr>
        <p:txBody>
          <a:bodyPr lIns="0" tIns="0" rIns="0" bIns="0"/>
          <a:lstStyle>
            <a:lvl1pPr marL="0" indent="0">
              <a:buNone/>
              <a:defRPr lang="it-IT" sz="2133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0067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 userDrawn="1"/>
        </p:nvSpPr>
        <p:spPr>
          <a:xfrm>
            <a:off x="2021133" y="277742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 userDrawn="1"/>
        </p:nvSpPr>
        <p:spPr>
          <a:xfrm>
            <a:off x="6891413" y="432913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206023" y="6118577"/>
            <a:ext cx="4353277" cy="3817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 userDrawn="1"/>
        </p:nvSpPr>
        <p:spPr>
          <a:xfrm>
            <a:off x="334434" y="2188604"/>
            <a:ext cx="8666132" cy="1490672"/>
          </a:xfrm>
          <a:prstGeom prst="rect">
            <a:avLst/>
          </a:prstGeom>
        </p:spPr>
        <p:txBody>
          <a:bodyPr vert="horz" wrap="square" lIns="0" tIns="60960" rIns="0" bIns="60960" rtlCol="0" anchor="b">
            <a:normAutofit/>
          </a:bodyPr>
          <a:lstStyle/>
          <a:p>
            <a:pPr algn="l"/>
            <a:r>
              <a:rPr lang="it-IT" sz="5333" dirty="0"/>
              <a:t>Grazie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5130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40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/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55" y="578151"/>
            <a:ext cx="1349612" cy="6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632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E3ECF-A01B-4460-B74A-5EFBF32617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7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65" r:id="rId9"/>
    <p:sldLayoutId id="2147483666" r:id="rId10"/>
    <p:sldLayoutId id="2147483668" r:id="rId11"/>
    <p:sldLayoutId id="2147483669" r:id="rId12"/>
    <p:sldLayoutId id="2147483672" r:id="rId13"/>
    <p:sldLayoutId id="2147483684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 userDrawn="1"/>
        </p:nvSpPr>
        <p:spPr bwMode="auto">
          <a:xfrm>
            <a:off x="10356851" y="6455833"/>
            <a:ext cx="1500716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CEE22EC-AF1F-4A2B-AB8B-BEE13242F5FB}" type="slidenum">
              <a:rPr lang="it-IT" altLang="it-IT" sz="1067" smtClean="0">
                <a:solidFill>
                  <a:schemeClr val="accent3"/>
                </a:solidFill>
                <a:latin typeface="+mj-lt"/>
              </a:rPr>
              <a:pPr algn="r" eaLnBrk="1" hangingPunct="1">
                <a:defRPr/>
              </a:pPr>
              <a:t>‹N›</a:t>
            </a:fld>
            <a:endParaRPr lang="it-IT" altLang="it-IT" sz="1067" dirty="0" smtClean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95B4A8-3B8D-4410-AE83-ED981E2E9E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934" y="6502400"/>
            <a:ext cx="1308100" cy="21378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DE720125-7536-4060-822E-65AC18836526}" type="slidenum">
              <a:rPr lang="it-IT" altLang="it-IT" sz="1067" smtClean="0">
                <a:solidFill>
                  <a:schemeClr val="accent3"/>
                </a:solidFill>
                <a:latin typeface="+mj-lt"/>
              </a:rPr>
              <a:pPr eaLnBrk="1" hangingPunct="1">
                <a:defRPr/>
              </a:pPr>
              <a:t>‹N›</a:t>
            </a:fld>
            <a:endParaRPr lang="it-IT" altLang="it-IT" sz="1067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258" y="5901267"/>
            <a:ext cx="1435423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7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lang="it-IT" sz="2667" b="1" kern="1200">
          <a:solidFill>
            <a:schemeClr val="accent2"/>
          </a:solidFill>
          <a:latin typeface="+mn-lt"/>
          <a:ea typeface="+mn-ea"/>
          <a:cs typeface="+mn-cs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5pPr>
      <a:lvl6pPr marL="609585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6pPr>
      <a:lvl7pPr marL="1219170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7pPr>
      <a:lvl8pPr marL="1828754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8pPr>
      <a:lvl9pPr marL="2438339" algn="l" defTabSz="607469" rtl="0" fontAlgn="base">
        <a:spcBef>
          <a:spcPct val="0"/>
        </a:spcBef>
        <a:spcAft>
          <a:spcPct val="0"/>
        </a:spcAft>
        <a:defRPr sz="2667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37061" indent="-237061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260344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tabLst>
          <a:tab pos="71753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03" indent="-192613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52" indent="-177796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512421" indent="-188379" algn="l" defTabSz="60746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s0DOOecMd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34432" y="2834640"/>
            <a:ext cx="11020107" cy="1675978"/>
          </a:xfrm>
        </p:spPr>
        <p:txBody>
          <a:bodyPr/>
          <a:lstStyle/>
          <a:p>
            <a:r>
              <a:rPr lang="it-IT" sz="4000" b="1" i="1" dirty="0" err="1" smtClean="0"/>
              <a:t>Overview</a:t>
            </a:r>
            <a:r>
              <a:rPr lang="it-IT" sz="4000" b="1" dirty="0" smtClean="0"/>
              <a:t> domanda di finanziamento per</a:t>
            </a:r>
            <a:r>
              <a:rPr lang="it-IT" sz="4000" b="1" smtClean="0"/>
              <a:t>: </a:t>
            </a:r>
            <a:r>
              <a:rPr lang="it-IT" sz="4000" b="1" dirty="0"/>
              <a:t>F</a:t>
            </a:r>
            <a:r>
              <a:rPr lang="it-IT" sz="4000" b="1" smtClean="0"/>
              <a:t>iere e Mostre</a:t>
            </a:r>
            <a:endParaRPr lang="it-IT" sz="4000" b="1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334433" y="4510618"/>
            <a:ext cx="9144000" cy="1675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chemeClr val="accent6"/>
                </a:solidFill>
              </a:rPr>
              <a:t>Documento a scopo illustrativo</a:t>
            </a:r>
            <a:endParaRPr lang="it-IT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3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Back up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0" y="6297613"/>
            <a:ext cx="1343025" cy="24447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15364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415364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1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Video tutorial Portale dei Finanziamenti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6" name="Hs0DOOecMd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3022" y="1584456"/>
            <a:ext cx="7470946" cy="42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Selezione del finanziamento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8" r="1525"/>
          <a:stretch/>
        </p:blipFill>
        <p:spPr>
          <a:xfrm>
            <a:off x="548640" y="842434"/>
            <a:ext cx="11257280" cy="59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9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Scelta </a:t>
            </a:r>
            <a:r>
              <a:rPr lang="it-IT" dirty="0"/>
              <a:t>p</a:t>
            </a:r>
            <a:r>
              <a:rPr lang="it-IT" dirty="0" smtClean="0"/>
              <a:t>aese e settore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2384" r="16009" b="20407"/>
          <a:stretch/>
        </p:blipFill>
        <p:spPr>
          <a:xfrm>
            <a:off x="416560" y="991495"/>
            <a:ext cx="11567160" cy="54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err="1" smtClean="0"/>
              <a:t>Overview</a:t>
            </a:r>
            <a:r>
              <a:rPr lang="it-IT" dirty="0" smtClean="0"/>
              <a:t> passi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DA0FE-9C19-F746-8419-6700E348BF78}" type="slidenum">
              <a:rPr kumimoji="0" lang="it-IT" sz="1067" b="0" i="0" u="none" strike="noStrike" kern="1200" cap="none" spc="0" normalizeH="0" baseline="0" noProof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67" b="0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75" r="18394"/>
          <a:stretch/>
        </p:blipFill>
        <p:spPr>
          <a:xfrm>
            <a:off x="1482571" y="1238000"/>
            <a:ext cx="9209672" cy="43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9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Descrizione progetto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1" t="10247" r="39277" b="5441"/>
          <a:stretch/>
        </p:blipFill>
        <p:spPr>
          <a:xfrm>
            <a:off x="2388094" y="825622"/>
            <a:ext cx="6613863" cy="57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6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Valutazione preliminare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68" t="21075" r="44150"/>
          <a:stretch/>
        </p:blipFill>
        <p:spPr>
          <a:xfrm>
            <a:off x="3169328" y="740834"/>
            <a:ext cx="5122415" cy="58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Completamento profilo dell’azienda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50" t="4548" r="40333" b="5323"/>
          <a:stretch/>
        </p:blipFill>
        <p:spPr>
          <a:xfrm>
            <a:off x="1168802" y="1270374"/>
            <a:ext cx="4650337" cy="531303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7" r="48833" b="6399"/>
          <a:stretch/>
        </p:blipFill>
        <p:spPr>
          <a:xfrm>
            <a:off x="6802383" y="1270375"/>
            <a:ext cx="4511040" cy="531303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802382" y="924560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Qualora la domanda fosse presentata da un referente esterno all’azienda: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38449" y="924559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dell’azienda</a:t>
            </a:r>
          </a:p>
        </p:txBody>
      </p:sp>
    </p:spTree>
    <p:extLst>
      <p:ext uri="{BB962C8B-B14F-4D97-AF65-F5344CB8AC3E}">
        <p14:creationId xmlns:p14="http://schemas.microsoft.com/office/powerpoint/2010/main" xmlns="" val="35921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Completamento profilo dell’azienda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6" t="10792" r="39417" b="-105"/>
          <a:stretch/>
        </p:blipFill>
        <p:spPr>
          <a:xfrm>
            <a:off x="750993" y="1320534"/>
            <a:ext cx="4879456" cy="50901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6" t="15393" r="38917"/>
          <a:stretch/>
        </p:blipFill>
        <p:spPr>
          <a:xfrm>
            <a:off x="6675945" y="1320534"/>
            <a:ext cx="4802209" cy="50901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75945" y="883920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Impresa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0993" y="883919"/>
            <a:ext cx="4511041" cy="345815"/>
          </a:xfrm>
          <a:prstGeom prst="rect">
            <a:avLst/>
          </a:prstGeom>
        </p:spPr>
        <p:txBody>
          <a:bodyPr vert="horz" wrap="square" lIns="36000" tIns="36000" rIns="36000" bIns="36000" rtlCol="0" anchor="b">
            <a:noAutofit/>
          </a:bodyPr>
          <a:lstStyle/>
          <a:p>
            <a:pPr algn="l"/>
            <a:r>
              <a:rPr lang="it-IT" b="1" dirty="0" smtClean="0">
                <a:solidFill>
                  <a:schemeClr val="accent1"/>
                </a:solidFill>
              </a:rPr>
              <a:t>Dati Rappresentante Legale</a:t>
            </a:r>
          </a:p>
        </p:txBody>
      </p:sp>
    </p:spTree>
    <p:extLst>
      <p:ext uri="{BB962C8B-B14F-4D97-AF65-F5344CB8AC3E}">
        <p14:creationId xmlns:p14="http://schemas.microsoft.com/office/powerpoint/2010/main" xmlns="" val="21924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smtClean="0"/>
              <a:t>Dichiarazioni collegate al finanziamento e firma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3" t="13469" r="46642" b="4640"/>
          <a:stretch/>
        </p:blipFill>
        <p:spPr>
          <a:xfrm>
            <a:off x="141393" y="1148080"/>
            <a:ext cx="4135967" cy="48666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0" r="45500"/>
          <a:stretch/>
        </p:blipFill>
        <p:spPr>
          <a:xfrm>
            <a:off x="4338872" y="965200"/>
            <a:ext cx="3649688" cy="57359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3" t="13743" r="46250" b="2685"/>
          <a:stretch/>
        </p:blipFill>
        <p:spPr>
          <a:xfrm>
            <a:off x="8050072" y="1148080"/>
            <a:ext cx="3999809" cy="4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nuovo cdp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anuovo cdp" id="{E7373223-18D4-4D4E-BE5B-8D36DD82C50D}" vid="{FD202F77-C07F-4722-A5B1-04D99BF0896B}"/>
    </a:ext>
  </a:extLst>
</a:theme>
</file>

<file path=ppt/theme/theme2.xml><?xml version="1.0" encoding="utf-8"?>
<a:theme xmlns:a="http://schemas.openxmlformats.org/drawingml/2006/main" name="1_Simest">
  <a:themeElements>
    <a:clrScheme name="Personalizzato 6">
      <a:dk1>
        <a:srgbClr val="001548"/>
      </a:dk1>
      <a:lt1>
        <a:sysClr val="window" lastClr="FFFFFF"/>
      </a:lt1>
      <a:dk2>
        <a:srgbClr val="C90026"/>
      </a:dk2>
      <a:lt2>
        <a:srgbClr val="D9D9D9"/>
      </a:lt2>
      <a:accent1>
        <a:srgbClr val="830C23"/>
      </a:accent1>
      <a:accent2>
        <a:srgbClr val="0C5D4F"/>
      </a:accent2>
      <a:accent3>
        <a:srgbClr val="747474"/>
      </a:accent3>
      <a:accent4>
        <a:srgbClr val="000000"/>
      </a:accent4>
      <a:accent5>
        <a:srgbClr val="4D4D4D"/>
      </a:accent5>
      <a:accent6>
        <a:srgbClr val="BFBFBF"/>
      </a:accent6>
      <a:hlink>
        <a:srgbClr val="005392"/>
      </a:hlink>
      <a:folHlink>
        <a:srgbClr val="0053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Temanuovo cdp</Template>
  <TotalTime>3784</TotalTime>
  <Words>73</Words>
  <Application>Microsoft Office PowerPoint</Application>
  <PresentationFormat>Personalizzato</PresentationFormat>
  <Paragraphs>26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Temanuovo cdp</vt:lpstr>
      <vt:lpstr>1_Simest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and services for the international expansion  of enterprises</dc:title>
  <dc:creator>Ferrero, Cristina</dc:creator>
  <cp:lastModifiedBy>Patrizia</cp:lastModifiedBy>
  <cp:revision>440</cp:revision>
  <cp:lastPrinted>2019-12-02T16:32:26Z</cp:lastPrinted>
  <dcterms:created xsi:type="dcterms:W3CDTF">2019-07-15T14:05:53Z</dcterms:created>
  <dcterms:modified xsi:type="dcterms:W3CDTF">2020-09-03T08:11:32Z</dcterms:modified>
</cp:coreProperties>
</file>